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71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0" y="64"/>
      </p:cViewPr>
      <p:guideLst>
        <p:guide orient="horz" pos="1620"/>
        <p:guide pos="2880"/>
        <p:guide orient="horz" pos="17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c4d280b3d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c4d280b3d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c9e3630574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c9e3630574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4d280b3e3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c4d280b3e3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c4d280b3e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c4d280b3e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c4d280b3e3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c4d280b3e3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c4d280b3e3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c4d280b3e3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157175" y="1877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Kosugi Maru"/>
              <a:buChar char="●"/>
              <a:defRPr>
                <a:latin typeface="Kosugi Maru"/>
                <a:ea typeface="Kosugi Maru"/>
                <a:cs typeface="Kosugi Maru"/>
                <a:sym typeface="Kosugi Maru"/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Font typeface="Kosugi Maru"/>
              <a:buChar char="○"/>
              <a:defRPr>
                <a:latin typeface="Kosugi Maru"/>
                <a:ea typeface="Kosugi Maru"/>
                <a:cs typeface="Kosugi Maru"/>
                <a:sym typeface="Kosugi Maru"/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Font typeface="Kosugi Maru"/>
              <a:buChar char="■"/>
              <a:defRPr>
                <a:latin typeface="Kosugi Maru"/>
                <a:ea typeface="Kosugi Maru"/>
                <a:cs typeface="Kosugi Maru"/>
                <a:sym typeface="Kosugi Maru"/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Font typeface="Kosugi Maru"/>
              <a:buChar char="●"/>
              <a:defRPr>
                <a:latin typeface="Kosugi Maru"/>
                <a:ea typeface="Kosugi Maru"/>
                <a:cs typeface="Kosugi Maru"/>
                <a:sym typeface="Kosugi Maru"/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Font typeface="Kosugi Maru"/>
              <a:buChar char="○"/>
              <a:defRPr>
                <a:latin typeface="Kosugi Maru"/>
                <a:ea typeface="Kosugi Maru"/>
                <a:cs typeface="Kosugi Maru"/>
                <a:sym typeface="Kosugi Maru"/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Font typeface="Kosugi Maru"/>
              <a:buChar char="■"/>
              <a:defRPr>
                <a:latin typeface="Kosugi Maru"/>
                <a:ea typeface="Kosugi Maru"/>
                <a:cs typeface="Kosugi Maru"/>
                <a:sym typeface="Kosugi Maru"/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Font typeface="Kosugi Maru"/>
              <a:buChar char="●"/>
              <a:defRPr>
                <a:latin typeface="Kosugi Maru"/>
                <a:ea typeface="Kosugi Maru"/>
                <a:cs typeface="Kosugi Maru"/>
                <a:sym typeface="Kosugi Maru"/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Font typeface="Kosugi Maru"/>
              <a:buChar char="○"/>
              <a:defRPr>
                <a:latin typeface="Kosugi Maru"/>
                <a:ea typeface="Kosugi Maru"/>
                <a:cs typeface="Kosugi Maru"/>
                <a:sym typeface="Kosugi Maru"/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Font typeface="Kosugi Maru"/>
              <a:buChar char="■"/>
              <a:defRPr>
                <a:latin typeface="Kosugi Maru"/>
                <a:ea typeface="Kosugi Maru"/>
                <a:cs typeface="Kosugi Maru"/>
                <a:sym typeface="Kosugi Maru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157175" y="1877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57175" y="1877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57175" y="1877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osugi Maru"/>
              <a:buNone/>
              <a:defRPr sz="2800">
                <a:solidFill>
                  <a:schemeClr val="dk1"/>
                </a:solidFill>
                <a:latin typeface="Kosugi Maru"/>
                <a:ea typeface="Kosugi Maru"/>
                <a:cs typeface="Kosugi Maru"/>
                <a:sym typeface="Kosugi Maru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osugi Maru"/>
              <a:buNone/>
              <a:defRPr sz="2800">
                <a:solidFill>
                  <a:schemeClr val="dk1"/>
                </a:solidFill>
                <a:latin typeface="Kosugi Maru"/>
                <a:ea typeface="Kosugi Maru"/>
                <a:cs typeface="Kosugi Maru"/>
                <a:sym typeface="Kosugi Maru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osugi Maru"/>
              <a:buNone/>
              <a:defRPr sz="2800">
                <a:solidFill>
                  <a:schemeClr val="dk1"/>
                </a:solidFill>
                <a:latin typeface="Kosugi Maru"/>
                <a:ea typeface="Kosugi Maru"/>
                <a:cs typeface="Kosugi Maru"/>
                <a:sym typeface="Kosugi Maru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osugi Maru"/>
              <a:buNone/>
              <a:defRPr sz="2800">
                <a:solidFill>
                  <a:schemeClr val="dk1"/>
                </a:solidFill>
                <a:latin typeface="Kosugi Maru"/>
                <a:ea typeface="Kosugi Maru"/>
                <a:cs typeface="Kosugi Maru"/>
                <a:sym typeface="Kosugi Maru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osugi Maru"/>
              <a:buNone/>
              <a:defRPr sz="2800">
                <a:solidFill>
                  <a:schemeClr val="dk1"/>
                </a:solidFill>
                <a:latin typeface="Kosugi Maru"/>
                <a:ea typeface="Kosugi Maru"/>
                <a:cs typeface="Kosugi Maru"/>
                <a:sym typeface="Kosugi Maru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osugi Maru"/>
              <a:buNone/>
              <a:defRPr sz="2800">
                <a:solidFill>
                  <a:schemeClr val="dk1"/>
                </a:solidFill>
                <a:latin typeface="Kosugi Maru"/>
                <a:ea typeface="Kosugi Maru"/>
                <a:cs typeface="Kosugi Maru"/>
                <a:sym typeface="Kosugi Maru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osugi Maru"/>
              <a:buNone/>
              <a:defRPr sz="2800">
                <a:solidFill>
                  <a:schemeClr val="dk1"/>
                </a:solidFill>
                <a:latin typeface="Kosugi Maru"/>
                <a:ea typeface="Kosugi Maru"/>
                <a:cs typeface="Kosugi Maru"/>
                <a:sym typeface="Kosugi Maru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osugi Maru"/>
              <a:buNone/>
              <a:defRPr sz="2800">
                <a:solidFill>
                  <a:schemeClr val="dk1"/>
                </a:solidFill>
                <a:latin typeface="Kosugi Maru"/>
                <a:ea typeface="Kosugi Maru"/>
                <a:cs typeface="Kosugi Maru"/>
                <a:sym typeface="Kosugi Maru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osugi Maru"/>
              <a:buNone/>
              <a:defRPr sz="2800">
                <a:solidFill>
                  <a:schemeClr val="dk1"/>
                </a:solidFill>
                <a:latin typeface="Kosugi Maru"/>
                <a:ea typeface="Kosugi Maru"/>
                <a:cs typeface="Kosugi Maru"/>
                <a:sym typeface="Kosugi Maru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231200" y="76200"/>
            <a:ext cx="684200" cy="684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Google Shape;10;p1"/>
          <p:cNvCxnSpPr/>
          <p:nvPr/>
        </p:nvCxnSpPr>
        <p:spPr>
          <a:xfrm>
            <a:off x="157175" y="865475"/>
            <a:ext cx="29280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Google Shape;11;p1"/>
          <p:cNvCxnSpPr/>
          <p:nvPr/>
        </p:nvCxnSpPr>
        <p:spPr>
          <a:xfrm>
            <a:off x="2153000" y="865475"/>
            <a:ext cx="6751800" cy="0"/>
          </a:xfrm>
          <a:prstGeom prst="straightConnector1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2;p1"/>
          <p:cNvSpPr txBox="1"/>
          <p:nvPr/>
        </p:nvSpPr>
        <p:spPr>
          <a:xfrm>
            <a:off x="3569400" y="4751700"/>
            <a:ext cx="30000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850">
                <a:solidFill>
                  <a:srgbClr val="000000"/>
                </a:solidFill>
              </a:rPr>
              <a:t> All rights reserved by ETIC.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304213" y="1471598"/>
            <a:ext cx="8520600" cy="2052600"/>
          </a:xfrm>
        </p:spPr>
        <p:txBody>
          <a:bodyPr/>
          <a:lstStyle/>
          <a:p>
            <a:r>
              <a:rPr kumimoji="1" lang="ja-JP" altLang="en-US" sz="4000" dirty="0" smtClean="0"/>
              <a:t>仕掛け人市</a:t>
            </a:r>
            <a:r>
              <a:rPr kumimoji="1" lang="en-US" altLang="ja-JP" sz="4000" dirty="0" smtClean="0"/>
              <a:t>2021</a:t>
            </a:r>
            <a:br>
              <a:rPr kumimoji="1" lang="en-US" altLang="ja-JP" sz="4000" dirty="0" smtClean="0"/>
            </a:br>
            <a:r>
              <a:rPr kumimoji="1" lang="ja-JP" altLang="en-US" sz="4000" dirty="0" smtClean="0"/>
              <a:t>ブラッシュアップミーティング資料</a:t>
            </a:r>
            <a:endParaRPr kumimoji="1" lang="ja-JP" altLang="en-US" sz="4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" smtClean="0"/>
              <a:t>1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2674515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"/>
              <a:t>2</a:t>
            </a:fld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218100" y="1243975"/>
            <a:ext cx="717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  <p:sp>
        <p:nvSpPr>
          <p:cNvPr id="60" name="Google Shape;60;p13"/>
          <p:cNvSpPr txBox="1">
            <a:spLocks noGrp="1"/>
          </p:cNvSpPr>
          <p:nvPr>
            <p:ph type="title"/>
          </p:nvPr>
        </p:nvSpPr>
        <p:spPr>
          <a:xfrm>
            <a:off x="157175" y="1877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記載にあたり</a:t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455800" y="1243975"/>
            <a:ext cx="8222100" cy="323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ja" sz="1800" dirty="0">
                <a:solidFill>
                  <a:schemeClr val="dk2"/>
                </a:solidFill>
              </a:rPr>
              <a:t>このフォーマットは、ブラッシュアップミーティングで地域紹介と求人内容の紹介を行うときに使用します。</a:t>
            </a:r>
            <a:endParaRPr sz="1800" dirty="0">
              <a:solidFill>
                <a:schemeClr val="dk2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ja" sz="1800" dirty="0">
                <a:solidFill>
                  <a:schemeClr val="dk2"/>
                </a:solidFill>
              </a:rPr>
              <a:t>メンターが企業やコーディネーターの思いをしっかり理解し、より有益なアドバイスができるよう、適切な図表を用いて分かりやすく記載願います。</a:t>
            </a:r>
            <a:endParaRPr sz="1800" dirty="0">
              <a:solidFill>
                <a:schemeClr val="dk2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ja" sz="1800" dirty="0">
                <a:solidFill>
                  <a:schemeClr val="dk2"/>
                </a:solidFill>
              </a:rPr>
              <a:t>スライドの枚数は適宜増やしていただいてかまいません</a:t>
            </a:r>
            <a:r>
              <a:rPr lang="ja" sz="1800" dirty="0" smtClean="0">
                <a:solidFill>
                  <a:schemeClr val="dk2"/>
                </a:solidFill>
              </a:rPr>
              <a:t>。</a:t>
            </a:r>
            <a:endParaRPr lang="en-US" altLang="ja" sz="1800" dirty="0" smtClean="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ja-JP" altLang="en-US" sz="1800" dirty="0" smtClean="0">
                <a:solidFill>
                  <a:schemeClr val="dk2"/>
                </a:solidFill>
              </a:rPr>
              <a:t>先に求人情報フォーマットを記載いただき、そこから抜粋する形で作成ください。</a:t>
            </a:r>
            <a:endParaRPr sz="1800" dirty="0">
              <a:solidFill>
                <a:schemeClr val="dk2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ja" sz="1800" dirty="0">
                <a:solidFill>
                  <a:schemeClr val="dk2"/>
                </a:solidFill>
              </a:rPr>
              <a:t>受けたアドバイスを参考に求人情報をブラッシュアップ願います。</a:t>
            </a:r>
            <a:endParaRPr sz="1800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157175" y="1877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0.基礎情報</a:t>
            </a:r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求人募集する企業名：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ja"/>
              <a:t>担当コーディネート団体名：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ja"/>
              <a:t>担当コーディネーター名：</a:t>
            </a:r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157175" y="1877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1.企業紹介</a:t>
            </a:r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ja" sz="1600"/>
              <a:t>・企業やプロジェクトの紹介（社長（募集するリーダー等）のバックグランド）</a:t>
            </a:r>
            <a:br>
              <a:rPr lang="ja" sz="1600"/>
            </a:br>
            <a:r>
              <a:rPr lang="ja" sz="1600"/>
              <a:t>・コーディネーターからみた特徴</a:t>
            </a:r>
            <a:br>
              <a:rPr lang="ja" sz="1600"/>
            </a:br>
            <a:r>
              <a:rPr lang="ja" sz="1600"/>
              <a:t>※求人情報No.30、31、33</a:t>
            </a:r>
            <a:endParaRPr sz="1600"/>
          </a:p>
        </p:txBody>
      </p:sp>
      <p:sp>
        <p:nvSpPr>
          <p:cNvPr id="75" name="Google Shape;75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157175" y="1877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2.プロジェクトについて</a:t>
            </a:r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ja" sz="1600"/>
              <a:t>・プロジェクト（事業）の経緯・背景、今後の方向性</a:t>
            </a:r>
            <a:endParaRPr sz="1600"/>
          </a:p>
        </p:txBody>
      </p:sp>
      <p:sp>
        <p:nvSpPr>
          <p:cNvPr id="82" name="Google Shape;82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157175" y="1877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3.募集する人材について</a:t>
            </a:r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"/>
              <a:t>6</a:t>
            </a:fld>
            <a:endParaRPr/>
          </a:p>
        </p:txBody>
      </p:sp>
      <p:sp>
        <p:nvSpPr>
          <p:cNvPr id="89" name="Google Shape;8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ja" sz="1600"/>
              <a:t>・人材の求人要項（期待する成果・対象（人物像）・期間・業務内容（ステップ含む）</a:t>
            </a:r>
            <a:br>
              <a:rPr lang="ja" sz="1600"/>
            </a:br>
            <a:r>
              <a:rPr lang="ja" sz="1600"/>
              <a:t>※求人情報No.12、</a:t>
            </a:r>
            <a:r>
              <a:rPr lang="ja" sz="1600">
                <a:latin typeface="Arial"/>
                <a:ea typeface="Arial"/>
                <a:cs typeface="Arial"/>
                <a:sym typeface="Arial"/>
              </a:rPr>
              <a:t>13、14、20</a:t>
            </a:r>
            <a:endParaRPr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title"/>
          </p:nvPr>
        </p:nvSpPr>
        <p:spPr>
          <a:xfrm>
            <a:off x="157175" y="1877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4.コーディネーターの思い</a:t>
            </a:r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ja" sz="1400"/>
              <a:t>どうしてこの企業を応援したいと思っているのか、ご自身のお気持ちをお聞かせください</a:t>
            </a:r>
            <a:endParaRPr sz="1400"/>
          </a:p>
        </p:txBody>
      </p:sp>
      <p:sp>
        <p:nvSpPr>
          <p:cNvPr id="96" name="Google Shape;96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"/>
              <a:t>7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</Words>
  <Application>Microsoft Office PowerPoint</Application>
  <PresentationFormat>画面に合わせる (16:9)</PresentationFormat>
  <Paragraphs>31</Paragraphs>
  <Slides>7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0" baseType="lpstr">
      <vt:lpstr>Kosugi Maru</vt:lpstr>
      <vt:lpstr>Arial</vt:lpstr>
      <vt:lpstr>Simple Light</vt:lpstr>
      <vt:lpstr>仕掛け人市2021 ブラッシュアップミーティング資料</vt:lpstr>
      <vt:lpstr>記載にあたり</vt:lpstr>
      <vt:lpstr>0.基礎情報</vt:lpstr>
      <vt:lpstr>1.企業紹介</vt:lpstr>
      <vt:lpstr>2.プロジェクトについて</vt:lpstr>
      <vt:lpstr>3.募集する人材について</vt:lpstr>
      <vt:lpstr>4.コーディネーターの思い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仕掛け人市2021 ブラッシュアップミーティング資料</dc:title>
  <cp:lastModifiedBy>takahashi takeshi</cp:lastModifiedBy>
  <cp:revision>1</cp:revision>
  <dcterms:modified xsi:type="dcterms:W3CDTF">2021-04-07T04:19:31Z</dcterms:modified>
</cp:coreProperties>
</file>